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63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1T21:04:31.48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1,'2'0,"0"1,0 0,0 0,0 0,0 0,0 0,0 0,0 0,0 1,-1-1,1 1,0-1,-1 1,2 2,2 0,13 14,-1 1,-1 0,0 1,-2 0,25 46,33 65,-36-70,-13-24,1-1,53 58,-38-54,47 36,-62-56,121 90,-69-54,-22-17,119 66,-144-89,-1 3,-1 0,41 37,-55-45,1-2,19 12,-21-15,0 1,0 1,-1 0,12 12,31 39,17 17,-60-64,0 1,16 23,-13-17,-1-3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32.746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0 229,'5'-1,"-1"-1,1 1,-1-1,1 0,-1 0,0-1,0 1,6-6,-1 1,-1 0,13-17,-14 16,1 0,15-14,-16 16,-1 0,0 0,0-1,0 0,-1 0,0-1,-1 1,5-10,-3 5,1 1,12-16,-13 21,-1 3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37.98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129 89,'-1'-1,"1"1,0-1,-1 0,1 0,-1 0,1 0,-1 1,0-1,1 0,-1 0,0 1,1-1,-1 1,0-1,0 0,0 1,0 0,-1-1,-17-8,15 8,0-1,0 1,0 0,0 0,0 1,0-1,0 1,0 0,0 0,0 1,-6 0,9 0,-1-1,0 1,0-1,1 1,-1 0,1 0,-1 0,1 0,-1 0,1 0,0 0,-1 1,1-1,0 0,0 1,0-1,0 1,0-1,0 1,0 0,1-1,-1 1,1 0,-1 0,1-1,-1 1,1 0,0 2,-2 44,2-29,-3 25,0-31,2 1,0-1,0 0,2 15,0-24,-1 1,1 0,0-1,0 0,1 1,0-1,-1 0,1 0,1 1,-1-2,0 1,1 0,0 0,0-1,4 5,7 5,-11-10,-1-1,0 1,1-1,0 1,0-1,0 0,0 0,0 0,0 0,0-1,1 1,-1-1,1 0,-1 0,1 0,5 0,65-1,-28-1,-42 0,-1 1,1-1,0 0,0 0,0 0,-1-1,1 1,-1-1,1 0,-1 0,1 0,-1-1,0 1,0-1,0 1,-1-1,1 0,-1 0,1 0,-1-1,0 1,0-1,0 1,-1-1,1 1,-1-1,0 0,0 0,0 0,-1 1,1-6,-1 9,1-24,-2 0,-2-24,2 40,0 1,-1 1,0-1,0 0,-1 0,1 1,-1-1,-1 1,1 0,-1 0,-7-8,0 0,5 7,0 1,0-1,0 1,-11-7,12 9,-1-1,1 0,0-1,0 1,-4-8,-14-14,9 11,14 14,9 11,12 14,-9-9,0-1,1-1,15 12,-19-17,16 17,-21-19,1 0,-1 0,1-1,0 0,0 0,0 0,1-1,0 0,-1 0,9 3,4-2,0-1,1 0,-1-2,1 0,23-2,39 2,-72 0,-2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1T21:04:33.78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1 755,'14'-1,"0"0,22-6,-3 2,88-11,183 1,-278 14,43-7,-44 4,48-1,-65 5,0 1,1 0,-1 1,0 0,-1 0,1 1,12 5,49 32,-7-3,-61-37,-1 0,0 0,0 0,1 1,-1-1,0 0,0 0,1 0,-1 0,0 0,0 1,1-1,-1 0,0 0,1 0,-1 0,0 0,0 0,1 0,-1 0,0 0,1 0,-1 0,0 0,0 0,1-1,-1 1,0 0,0 0,1 0,-1 0,0 0,1-1,-3-8,-11-13,7 14,0 0,1-1,1 1,0-1,0 0,0-1,-2-10,1-6,-3-38,2 10,-7-151,11 162,-10-58,5 53,6 35,-1 1,-1-1,-1 1,1-1,-2 1,0 0,0 1,-9-15,6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0:59:56.66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629 540,'-1'-2,"0"1,0-1,0 1,0 0,0-1,0 1,0 0,-1 0,1 0,-1 0,1 0,0 0,-1 0,0 0,-1 0,-9-6,-182-168,101 78,54 55,18 19,-37-36,20 31,27 21,0-1,-13-12,14 12,-1-1,-1 2,1 0,-22-10,15 12,8 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02.12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56 458,'0'-2,"-1"0,1-1,-1 1,0 0,0 0,0 0,0 0,0 0,-2-3,-4-6,0-7,0-1,1 1,1-1,1 0,-3-36,5 12,5-68,-3 106,1-1,0 1,1-1,-1 1,1-1,0 1,0 0,1 0,0 0,0 0,0 0,0 1,1-1,-1 1,1 0,0 0,1 0,-1 1,1-1,-1 1,1 0,0 0,0 1,1 0,-1 0,0 0,1 0,-1 1,1 0,7-1,-5 2,6-2,1 1,-1 1,0 1,0 0,0 0,20 6,-30-5,0 0,0-1,0 2,-1-1,1 0,-1 1,0-1,1 1,-1 0,5 7,0 1,0 1,5 12,5 7,-14-24,0 0,-1 0,5 15,-6-15,0 0,1 0,0-1,0 1,5 6,-2-4,0-1,-1 1,-1 0,1 0,-1 0,-1 1,0 0,0-1,-1 1,0 0,-1 0,0 0,-1 21,-1-5,0-12,1-1,2 25,-2-38,0 0,0 0,0 0,0 0,0 0,0 1,0-1,0 0,0 0,0 0,0 0,0 0,0 0,0 1,1-1,-1 0,0 0,0 0,0 0,0 0,0 0,0 0,0 0,1 1,-1-1,0 0,0 0,0 0,0 0,0 0,0 0,1 0,-1 0,0 0,0 0,0 0,0 0,0 0,1 0,-1 0,8-4,9-11,-15 13,5-3,-1-1,1 2,-1-1,1 1,1 0,-1 0,1 1,-1 0,1 0,0 1,9-2,6 1,1 1,36 1,-52 1,42 0,42 1,-88-1,1 1,-1 0,1 0,-1 1,0-1,0 1,0 0,1 0,-2 0,5 3,6 5,15 17,-22-22,-3 0,0-1,0 1,0 0,-1 0,1 0,-1 1,0-1,-1 1,1 0,-1-1,2 12,-2-6,0 1,-1 0,0 0,0-1,-3 16,2-23,-1 0,0 0,0 0,-1 1,1-1,-1 0,0 0,0-1,0 1,0 0,-5 5,-4 3,1-1,-13 9,-2 2,-5 3,22-20,1 1,-13 12,15-13,-1 0,0 0,0-1,-9 6,10-7,-1 0,1 1,0 0,0 0,0 1,-5 5,9-8,-1 0,0 0,0 0,0-1,0 1,0 0,0-1,-4 3,-1-1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23.999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1 189,'0'-3,"0"0,1 0,-1 1,1-1,0 0,0 0,0 0,0 0,1 1,-1-1,1 0,-1 1,1 0,0-1,0 1,0 0,4-3,4-4,1 1,20-11,1-1,-8 5,-16 10,1-1,9-7,-16 11,0 0,0 0,-1 0,1 0,0 0,-1 0,1-1,-1 1,0-1,0 1,0 0,0-1,1-2,-1-4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06.192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161 63,'0'-1,"0"0,0 0,0 1,0-1,0 0,0 1,-1-1,1 0,0 0,0 1,-1-1,1 0,-1 1,1-1,-1 1,1-1,-1 0,1 1,-1-1,1 1,-1-1,-1 0,0 0,1 0,-1 1,0-1,0 0,0 1,0-1,0 1,-4 0,1-1,0 1,0 1,0-1,0 1,0 0,-8 2,6 0,0 0,0 0,1 0,-1 1,1 0,0 0,-9 9,12-10,1 0,-1 0,1 0,0 0,0 1,0-1,0 1,0 0,1-1,0 1,-1 0,1 0,1 0,-1 0,0 7,1-3,1 1,0 0,0-1,0 1,1-1,0 0,1 1,6 13,-2-9,0-1,1 0,0 0,14 16,-14-20,1-2,-1 1,1-1,0 0,19 8,-28-14,3 1,-1 0,0 0,1 0,-1-1,1 1,-1-1,0 0,1 0,-1 0,1 0,-1 0,1 0,-1 0,1-1,-1 0,1 1,-1-1,0 0,1 0,-1 0,0 0,0-1,0 1,0-1,0 1,0-1,2-2,3-3,-1 0,1-1,-2 0,1 0,7-16,-10 18,0 0,-1-1,0 1,0-1,-1 0,0 0,0-10,-1-2,-2-27,1 40,0 0,-1 0,1 0,-1 0,0 0,-1 0,0 1,1-1,-6-6,-4-4,-21-22,33 38,-30-39,34 47,14 21,-10-21,-1 1,0-1,-1 2,0-1,0 1,5 14,-9-21,-1 0,0 1,1-1,0 0,0 0,0 0,0 0,1 0,-1-1,1 1,-1-1,1 0,0 1,0-1,0 0,0-1,0 1,1 0,-1-1,0 0,1 0,-1 0,1 0,-1 0,1-1,0 0,-1 0,1 0,-1 0,1 0,0-1,-1 1,1-1,-1 0,1 0,-1 0,5-3,10-4,-11 5,0 0,-1 0,1 0,-1-1,1 0,-1-1,0 1,-1-1,7-6,-3 1,1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08.58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1,'0'1,"0"0,0-1,1 1,-1 0,0 0,1 0,-1-1,1 1,-1 0,1-1,-1 1,1 0,-1-1,1 1,0-1,-1 1,2 0,15 10,-11-8,8 7,18 16,-21-17,0 0,0-1,13 8,-7-6,-1 0,18 17,15 9,-38-28,0 1,12 12,-13-12,-1 0,21 13,-4-4,-1 2,27 25,-47-41,81 82,-77-78,-3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28.62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161 45,'-27'-1,"11"0,1 1,-21 2,32-2,1 1,0 0,-1-1,1 1,-1 0,1 1,0-1,0 1,0-1,0 1,0 0,0 0,0 0,1 0,-5 5,5-4,1-1,-1 1,1 0,0 0,-1 0,1-1,1 1,-1 0,0 0,1 0,-1 4,2 37,0-23,0-16,0 0,0 0,1 0,-1 0,1 0,0 0,0 0,1 0,-1-1,1 1,0-1,0 0,6 5,10 17,-16-21,1 0,0-1,0 0,0 0,1 0,-1 0,1-1,0 0,0 0,0 0,8 3,23 14,-21-9,-13-8,1-1,0 0,-1 0,1 0,0 0,5 2,-6-4,-1 1,1-1,-1 0,0 0,1 0,-1 0,1 0,-1 0,0 0,1 0,-1 0,1-1,-1 1,0-1,1 1,-1-1,0 1,1-1,-1 0,2-1,0-1,0 0,0 0,0 0,-1 0,1 0,-1-1,0 1,0-1,0 0,0 1,0-1,-1 0,0 0,0 0,1-7,7-19,-5 19,-1-1,-1 0,1-1,-2 1,0 0,0 0,-1-1,-3-20,2 28,0-1,0 0,-1 1,1-1,-1 1,-1 0,1 0,-1 0,0 0,0 0,0 0,-1 1,0-1,0 1,0 0,0 0,0 0,-1 1,-6-4,-12-8,22 14,0 1,0-1,0 0,1 1,-1-1,0 0,1 1,-1-1,0 0,1 0,-1 1,1-1,-1 0,1 0,-1 0,1 0,0 0,-1 0,1 0,0 0,0 0,0 0,0 0,0-1,0 2,0-1,0 1,0 0,1 0,-1 0,0-1,0 1,0 0,1 0,-1 0,0-1,0 1,1 0,-1 0,0 0,1 0,-1 0,0 0,0 0,1 0,-1 0,0 0,1 0,-1 0,0 0,1 0,-1 0,0 0,0 0,1 0,-1 0,0 0,1 0,-1 0,0 1,0-1,1 0,-1 0,0 0,0 0,1 1,-1-1,0 0,0 1,14 10,-13-10,8 9,-1 0,0 0,9 14,-12-14,2-1,-1 0,1 0,1-1,10 11,-14-16,-1-1,-1 1,1-1,0 0,0 0,0 0,0 0,1 0,-1-1,0 1,1-1,-1 0,1 0,0 0,6 0,90-1,-42-1,-21-3,-26 2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3-22T11:00:30.73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1,'1'2,"0"0,0 1,0-1,0 0,1 0,-1 0,1 0,-1 0,1 0,0-1,0 1,-1 0,1-1,4 3,4 4,82 81,-62-56,-15-16,30 27,-10-11,-25-22,1-1,14 12,-16-15,0 1,0 0,-1 0,-1 1,8 10,31 51,-46-69,20 29,-12-19,-1 0,11 21,-16-28,-1-1,2 0,-1 1,0-1,1 0,-1 0,1-1,5 5,-3-2,1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455EC-DC8F-4574-BA0D-FC18E9BEA9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5522EB-72BC-4E5C-842D-12EBF3AE7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E80C3-326A-4C33-8434-1B27ADD1E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2D4AC-74C4-48A6-8C7E-AE593532D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C0452-E6A0-4F24-ACDD-9284CA25C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8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76335-DE35-4E8A-B56C-3BD1D567C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67ADEF-4E35-49BA-99E9-5466399FF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1A50E-06E6-4211-AC0E-920328ECA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E1E03-1C0D-4E2F-B3D4-03D0B6DF9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964EE-3756-4AB5-81FE-A6BBE936B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02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A19D3A-9DA1-4116-B899-E97A4BD3C5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AFEED-8C95-4E31-B5F3-3842E3044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82C5-A72A-4B4E-B04E-60A278F1A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851F1-5E3E-461A-AEBB-BFA3FE19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F13C9-ECE3-4AA4-8714-1BBE735DB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659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CDAFA-A65B-4571-B078-4138F6AF5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38819-9E73-4D9A-8B51-F9D9B3367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F5AED-4A74-43E6-9681-A0D59BE6D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C9907-989E-46BA-B9F6-B8C4DDD71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0A9F0-1631-4664-B69A-5255927F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49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0D5A1-47BF-4176-8579-8BDDB089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78B61-AFC3-42FC-B6C8-1BF111014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92F16-D0AE-4862-B910-49E1CE8AA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6512A-7D38-456F-A0D2-C648CD37C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B7FB7-4F3A-4273-830F-BEBF45E56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46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47AB-07A9-441B-97AB-6569996BA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F493C-B653-4338-ADDB-4E133E98D3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51EF4-33CA-4BC4-ACCD-9DD3DF12F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B5F4A0-A14A-4D75-AF6D-37671681C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1F4C6C-FB20-4860-B4B1-FED3BAEA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D1494-A7BF-4461-BEE5-9DE354556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31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E641B-8801-4BD8-80DA-F2BF3156D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F57BF-F9B1-4BC6-8B00-817644BC8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16CF22-ECF4-4298-A610-CEE97CA57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0C1225-5772-45A1-895C-E2FE9A68C4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84E54A-5B95-4A80-B6B2-CB20B597D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08C228-1FFC-4C06-8C8F-A0D493149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5C120-C411-4437-BFDB-38251461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15CB3E-8D41-4203-9CD0-A807145F4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1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CDC8-25D2-4C89-89A9-8CD758871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51F501-2EA2-4310-A700-71CB9891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D97E2-A504-4A85-B238-7E9133622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3DE4E-1ABF-4A92-BC93-AD04DA37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642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1C656C-B94C-4640-97EB-AFD8637A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D09D37-5E11-4C75-87A4-AE97DFF7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5CA30-D434-4750-AAE3-0061AE403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48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AD71F-2BE3-4C57-9EDA-0DDBBE9F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BA098-F426-4D63-89EB-64194ED81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33FD2-C519-4ED3-A1D4-95ED4EE51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F21134-EFA2-4B2F-9E59-E99C65B0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0F6DD-F138-4FE3-86E1-9CAF6E3E2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AB656-FE6E-4BE5-86F0-0D33CED26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11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CCCA9-BACB-474D-8B56-8E8F03170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57465A-32E1-4796-B71B-3B0304549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FC24C-D62F-4200-AF7B-67A09B27D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62575-1740-4AEA-B893-A1A286442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9B1974-34FE-4DBD-B33B-97D02E63F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D45F8D-7A47-4D0F-91C1-6D8907C04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24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8AE7B9-C5E6-4AF9-B35C-F0CFEC01C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7252B-1BDD-4458-B8C9-ED3CC4531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64BD-1FD4-4D72-9B33-BB9F65D304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1E618-AF01-4F63-B767-7879553A781B}" type="datetimeFigureOut">
              <a:rPr lang="en-US" smtClean="0"/>
              <a:t>3/22/2021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46FC7-97CF-498A-ACE7-62BEAE4711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E710E-3783-443B-B6B5-A79EF4B1E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0B2D4-DD64-4E9A-B20A-CCE19714E1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16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ustomXml" Target="../ink/ink6.xml"/><Relationship Id="rId18" Type="http://schemas.openxmlformats.org/officeDocument/2006/relationships/image" Target="../media/image9.png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17" Type="http://schemas.openxmlformats.org/officeDocument/2006/relationships/customXml" Target="../ink/ink8.xml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24" Type="http://schemas.openxmlformats.org/officeDocument/2006/relationships/image" Target="../media/image12.png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23" Type="http://schemas.openxmlformats.org/officeDocument/2006/relationships/customXml" Target="../ink/ink11.xml"/><Relationship Id="rId10" Type="http://schemas.openxmlformats.org/officeDocument/2006/relationships/image" Target="../media/image5.png"/><Relationship Id="rId19" Type="http://schemas.openxmlformats.org/officeDocument/2006/relationships/customXml" Target="../ink/ink9.xml"/><Relationship Id="rId4" Type="http://schemas.openxmlformats.org/officeDocument/2006/relationships/image" Target="../media/image2.png"/><Relationship Id="rId9" Type="http://schemas.openxmlformats.org/officeDocument/2006/relationships/customXml" Target="../ink/ink4.xml"/><Relationship Id="rId14" Type="http://schemas.openxmlformats.org/officeDocument/2006/relationships/image" Target="../media/image7.png"/><Relationship Id="rId2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D4578C-F31F-4AF7-A6D4-0CAB766E5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1177" y="2560320"/>
            <a:ext cx="3826590" cy="1134479"/>
          </a:xfrm>
        </p:spPr>
        <p:txBody>
          <a:bodyPr>
            <a:noAutofit/>
          </a:bodyPr>
          <a:lstStyle/>
          <a:p>
            <a:r>
              <a:rPr lang="en-US" sz="3600" dirty="0">
                <a:latin typeface="Ink Free" panose="03080402000500000000" pitchFamily="66" charset="0"/>
              </a:rPr>
              <a:t>Potato’s Way to Kitchen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3DC0D64C-69C0-4C58-8C50-28EE9CF824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317" y="2475837"/>
            <a:ext cx="1099213" cy="143381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D619BFA-9BA6-46D8-B3BE-0BD4CB617516}"/>
              </a:ext>
            </a:extLst>
          </p:cNvPr>
          <p:cNvGrpSpPr/>
          <p:nvPr/>
        </p:nvGrpSpPr>
        <p:grpSpPr>
          <a:xfrm>
            <a:off x="2599965" y="1963557"/>
            <a:ext cx="564480" cy="512280"/>
            <a:chOff x="2074185" y="1830686"/>
            <a:chExt cx="564480" cy="5122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8AABEE31-0FCC-40D9-BF41-A97682CFF253}"/>
                    </a:ext>
                  </a:extLst>
                </p14:cNvPr>
                <p14:cNvContentPartPr/>
                <p14:nvPr/>
              </p14:nvContentPartPr>
              <p14:xfrm>
                <a:off x="2074185" y="1830686"/>
                <a:ext cx="528120" cy="51228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8AABEE31-0FCC-40D9-BF41-A97682CFF253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065545" y="1822046"/>
                  <a:ext cx="545760" cy="5299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" name="Ink 12">
                  <a:extLst>
                    <a:ext uri="{FF2B5EF4-FFF2-40B4-BE49-F238E27FC236}">
                      <a16:creationId xmlns:a16="http://schemas.microsoft.com/office/drawing/2014/main" id="{3ECA202E-92F3-434D-99AD-D94030EE092B}"/>
                    </a:ext>
                  </a:extLst>
                </p14:cNvPr>
                <p14:cNvContentPartPr/>
                <p14:nvPr/>
              </p14:nvContentPartPr>
              <p14:xfrm>
                <a:off x="2302785" y="2054606"/>
                <a:ext cx="335880" cy="284400"/>
              </p14:xfrm>
            </p:contentPart>
          </mc:Choice>
          <mc:Fallback xmlns="">
            <p:pic>
              <p:nvPicPr>
                <p:cNvPr id="13" name="Ink 12">
                  <a:extLst>
                    <a:ext uri="{FF2B5EF4-FFF2-40B4-BE49-F238E27FC236}">
                      <a16:creationId xmlns:a16="http://schemas.microsoft.com/office/drawing/2014/main" id="{3ECA202E-92F3-434D-99AD-D94030EE092B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294145" y="2045966"/>
                  <a:ext cx="353520" cy="3020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BF2AD2A-006B-4DF6-ADF7-5919CD2533E6}"/>
                  </a:ext>
                </a:extLst>
              </p14:cNvPr>
              <p14:cNvContentPartPr/>
              <p14:nvPr/>
            </p14:nvContentPartPr>
            <p14:xfrm>
              <a:off x="1910880" y="1946640"/>
              <a:ext cx="226440" cy="194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BF2AD2A-006B-4DF6-ADF7-5919CD2533E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02240" y="1937640"/>
                <a:ext cx="24408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99AE6F1-00BE-4D77-BF07-4F56EB135B40}"/>
                  </a:ext>
                </a:extLst>
              </p14:cNvPr>
              <p14:cNvContentPartPr/>
              <p14:nvPr/>
            </p14:nvContentPartPr>
            <p14:xfrm>
              <a:off x="1857960" y="1827480"/>
              <a:ext cx="344880" cy="3099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99AE6F1-00BE-4D77-BF07-4F56EB135B4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849320" y="1818480"/>
                <a:ext cx="362520" cy="3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5197558A-2D51-42CD-89A2-AFD5292AD645}"/>
                  </a:ext>
                </a:extLst>
              </p14:cNvPr>
              <p14:cNvContentPartPr/>
              <p14:nvPr/>
            </p14:nvContentPartPr>
            <p14:xfrm>
              <a:off x="2274120" y="1661520"/>
              <a:ext cx="69120" cy="680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5197558A-2D51-42CD-89A2-AFD5292AD64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265480" y="1652880"/>
                <a:ext cx="86760" cy="85680"/>
              </a:xfrm>
              <a:prstGeom prst="rect">
                <a:avLst/>
              </a:prstGeom>
            </p:spPr>
          </p:pic>
        </mc:Fallback>
      </mc:AlternateContent>
      <p:grpSp>
        <p:nvGrpSpPr>
          <p:cNvPr id="41" name="Group 40">
            <a:extLst>
              <a:ext uri="{FF2B5EF4-FFF2-40B4-BE49-F238E27FC236}">
                <a16:creationId xmlns:a16="http://schemas.microsoft.com/office/drawing/2014/main" id="{A2433C7E-BEBF-4262-BFEF-B7A418E0BAC8}"/>
              </a:ext>
            </a:extLst>
          </p:cNvPr>
          <p:cNvGrpSpPr/>
          <p:nvPr/>
        </p:nvGrpSpPr>
        <p:grpSpPr>
          <a:xfrm>
            <a:off x="2178360" y="1373520"/>
            <a:ext cx="727200" cy="576360"/>
            <a:chOff x="2178360" y="1373520"/>
            <a:chExt cx="727200" cy="5763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E185698B-92ED-4A6E-BDF4-355346933453}"/>
                    </a:ext>
                  </a:extLst>
                </p14:cNvPr>
                <p14:cNvContentPartPr/>
                <p14:nvPr/>
              </p14:nvContentPartPr>
              <p14:xfrm>
                <a:off x="2178360" y="1817400"/>
                <a:ext cx="166680" cy="132480"/>
              </p14:xfrm>
            </p:contentPart>
          </mc:Choice>
          <mc:Fallback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E185698B-92ED-4A6E-BDF4-355346933453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169360" y="1808400"/>
                  <a:ext cx="184320" cy="150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062AB31C-50A2-440A-BDB4-8EA811006959}"/>
                    </a:ext>
                  </a:extLst>
                </p14:cNvPr>
                <p14:cNvContentPartPr/>
                <p14:nvPr/>
              </p14:nvContentPartPr>
              <p14:xfrm>
                <a:off x="2198160" y="1626240"/>
                <a:ext cx="200160" cy="1641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062AB31C-50A2-440A-BDB4-8EA81100695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2189520" y="1617600"/>
                  <a:ext cx="217800" cy="1818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7">
              <p14:nvContentPartPr>
                <p14:cNvPr id="30" name="Ink 29">
                  <a:extLst>
                    <a:ext uri="{FF2B5EF4-FFF2-40B4-BE49-F238E27FC236}">
                      <a16:creationId xmlns:a16="http://schemas.microsoft.com/office/drawing/2014/main" id="{8E047E29-7BF4-4EB4-B50A-6F7F046AD9DB}"/>
                    </a:ext>
                  </a:extLst>
                </p14:cNvPr>
                <p14:cNvContentPartPr/>
                <p14:nvPr/>
              </p14:nvContentPartPr>
              <p14:xfrm>
                <a:off x="2403000" y="1614360"/>
                <a:ext cx="202320" cy="133200"/>
              </p14:xfrm>
            </p:contentPart>
          </mc:Choice>
          <mc:Fallback>
            <p:pic>
              <p:nvPicPr>
                <p:cNvPr id="30" name="Ink 29">
                  <a:extLst>
                    <a:ext uri="{FF2B5EF4-FFF2-40B4-BE49-F238E27FC236}">
                      <a16:creationId xmlns:a16="http://schemas.microsoft.com/office/drawing/2014/main" id="{8E047E29-7BF4-4EB4-B50A-6F7F046AD9DB}"/>
                    </a:ext>
                  </a:extLst>
                </p:cNvPr>
                <p:cNvPicPr/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2394000" y="1605720"/>
                  <a:ext cx="219960" cy="1508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9">
              <p14:nvContentPartPr>
                <p14:cNvPr id="32" name="Ink 31">
                  <a:extLst>
                    <a:ext uri="{FF2B5EF4-FFF2-40B4-BE49-F238E27FC236}">
                      <a16:creationId xmlns:a16="http://schemas.microsoft.com/office/drawing/2014/main" id="{A725465C-CC80-4CE6-9B1F-277CF819951A}"/>
                    </a:ext>
                  </a:extLst>
                </p14:cNvPr>
                <p14:cNvContentPartPr/>
                <p14:nvPr/>
              </p14:nvContentPartPr>
              <p14:xfrm>
                <a:off x="2480040" y="1420680"/>
                <a:ext cx="177480" cy="199800"/>
              </p14:xfrm>
            </p:contentPart>
          </mc:Choice>
          <mc:Fallback>
            <p:pic>
              <p:nvPicPr>
                <p:cNvPr id="32" name="Ink 31">
                  <a:extLst>
                    <a:ext uri="{FF2B5EF4-FFF2-40B4-BE49-F238E27FC236}">
                      <a16:creationId xmlns:a16="http://schemas.microsoft.com/office/drawing/2014/main" id="{A725465C-CC80-4CE6-9B1F-277CF819951A}"/>
                    </a:ext>
                  </a:extLst>
                </p:cNvPr>
                <p:cNvPicPr/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2471400" y="1412040"/>
                  <a:ext cx="195120" cy="217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1">
              <p14:nvContentPartPr>
                <p14:cNvPr id="38" name="Ink 37">
                  <a:extLst>
                    <a:ext uri="{FF2B5EF4-FFF2-40B4-BE49-F238E27FC236}">
                      <a16:creationId xmlns:a16="http://schemas.microsoft.com/office/drawing/2014/main" id="{DB69A16A-040D-45CC-BBC4-381754C8024D}"/>
                    </a:ext>
                  </a:extLst>
                </p14:cNvPr>
                <p14:cNvContentPartPr/>
                <p14:nvPr/>
              </p14:nvContentPartPr>
              <p14:xfrm>
                <a:off x="2525760" y="1449120"/>
                <a:ext cx="78840" cy="82800"/>
              </p14:xfrm>
            </p:contentPart>
          </mc:Choice>
          <mc:Fallback>
            <p:pic>
              <p:nvPicPr>
                <p:cNvPr id="38" name="Ink 37">
                  <a:extLst>
                    <a:ext uri="{FF2B5EF4-FFF2-40B4-BE49-F238E27FC236}">
                      <a16:creationId xmlns:a16="http://schemas.microsoft.com/office/drawing/2014/main" id="{DB69A16A-040D-45CC-BBC4-381754C8024D}"/>
                    </a:ext>
                  </a:extLst>
                </p:cNvPr>
                <p:cNvPicPr/>
                <p:nvPr/>
              </p:nvPicPr>
              <p:blipFill>
                <a:blip r:embed="rId22"/>
                <a:stretch>
                  <a:fillRect/>
                </a:stretch>
              </p:blipFill>
              <p:spPr>
                <a:xfrm>
                  <a:off x="2516760" y="1440120"/>
                  <a:ext cx="96480" cy="100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3">
              <p14:nvContentPartPr>
                <p14:cNvPr id="40" name="Ink 39">
                  <a:extLst>
                    <a:ext uri="{FF2B5EF4-FFF2-40B4-BE49-F238E27FC236}">
                      <a16:creationId xmlns:a16="http://schemas.microsoft.com/office/drawing/2014/main" id="{028FFA40-35A4-4D10-AD2F-F91366725E9F}"/>
                    </a:ext>
                  </a:extLst>
                </p14:cNvPr>
                <p14:cNvContentPartPr/>
                <p14:nvPr/>
              </p14:nvContentPartPr>
              <p14:xfrm>
                <a:off x="2700720" y="1373520"/>
                <a:ext cx="204840" cy="146880"/>
              </p14:xfrm>
            </p:contentPart>
          </mc:Choice>
          <mc:Fallback>
            <p:pic>
              <p:nvPicPr>
                <p:cNvPr id="40" name="Ink 39">
                  <a:extLst>
                    <a:ext uri="{FF2B5EF4-FFF2-40B4-BE49-F238E27FC236}">
                      <a16:creationId xmlns:a16="http://schemas.microsoft.com/office/drawing/2014/main" id="{028FFA40-35A4-4D10-AD2F-F91366725E9F}"/>
                    </a:ext>
                  </a:extLst>
                </p:cNvPr>
                <p:cNvPicPr/>
                <p:nvPr/>
              </p:nvPicPr>
              <p:blipFill>
                <a:blip r:embed="rId24"/>
                <a:stretch>
                  <a:fillRect/>
                </a:stretch>
              </p:blipFill>
              <p:spPr>
                <a:xfrm>
                  <a:off x="2691720" y="1364880"/>
                  <a:ext cx="222480" cy="16452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48660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AC094-3B04-4578-92B9-AD6C686D8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 45 Light" panose="020B0500000000000000" pitchFamily="34" charset="0"/>
                <a:cs typeface="Helvetica" panose="020B0604020202020204" pitchFamily="34" charset="0"/>
              </a:rPr>
              <a:t>What does the game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EB7BB-7A1A-4C5B-B101-E00F5E4C3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699260" cy="567055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Nothing.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63771E0-6A47-404B-ADB4-C05D3A7C02D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668000" cy="4503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Helvetica 45 Light" panose="020B0500000000000000" pitchFamily="34" charset="0"/>
              </a:rPr>
              <a:t>--------------  </a:t>
            </a:r>
            <a:r>
              <a:rPr lang="en-US" sz="2000" b="1" dirty="0" err="1">
                <a:latin typeface="Helvetica 45 Light" panose="020B0500000000000000" pitchFamily="34" charset="0"/>
              </a:rPr>
              <a:t>jk</a:t>
            </a:r>
            <a:r>
              <a:rPr lang="en-US" sz="2000" b="1" dirty="0">
                <a:latin typeface="Helvetica 45 Light" panose="020B0500000000000000" pitchFamily="34" charset="0"/>
              </a:rPr>
              <a:t>.</a:t>
            </a:r>
          </a:p>
          <a:p>
            <a:pPr marL="0" indent="0">
              <a:buNone/>
            </a:pPr>
            <a:endParaRPr lang="en-US" sz="2000" b="1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b="1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Goal:</a:t>
            </a:r>
            <a:r>
              <a:rPr lang="en-US" sz="2000" b="1" dirty="0">
                <a:solidFill>
                  <a:srgbClr val="00B0F0"/>
                </a:solidFill>
                <a:latin typeface="Helvetica 45 Light" panose="020B0500000000000000" pitchFamily="34" charset="0"/>
              </a:rPr>
              <a:t> </a:t>
            </a:r>
            <a:r>
              <a:rPr lang="en-US" sz="2000" dirty="0">
                <a:latin typeface="Helvetica 45 Light" panose="020B0500000000000000" pitchFamily="34" charset="0"/>
              </a:rPr>
              <a:t>Find the kitchen keys within a minute.</a:t>
            </a:r>
            <a:br>
              <a:rPr lang="en-US" sz="2000" dirty="0">
                <a:latin typeface="Helvetica 45 Light" panose="020B0500000000000000" pitchFamily="34" charset="0"/>
              </a:rPr>
            </a:br>
            <a:endParaRPr lang="en-US" sz="20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Interaction through </a:t>
            </a:r>
            <a:r>
              <a:rPr lang="en-US" sz="2000" b="1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voice commands</a:t>
            </a:r>
            <a:r>
              <a:rPr lang="en-US" sz="2000" dirty="0">
                <a:latin typeface="Helvetica 45 Light" panose="020B0500000000000000" pitchFamily="34" charset="0"/>
              </a:rPr>
              <a:t>: go left, right, go to the table, what do you think in here, can you open it an have a look? …etc.</a:t>
            </a:r>
            <a:br>
              <a:rPr lang="en-US" sz="2000" dirty="0">
                <a:latin typeface="Helvetica 45 Light" panose="020B0500000000000000" pitchFamily="34" charset="0"/>
              </a:rPr>
            </a:br>
            <a:endParaRPr lang="en-US" sz="20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Batata wins when you find the kitchen key and command him to “take it”.</a:t>
            </a:r>
            <a:br>
              <a:rPr lang="en-US" sz="2000" dirty="0">
                <a:latin typeface="Helvetica 45 Light" panose="020B0500000000000000" pitchFamily="34" charset="0"/>
              </a:rPr>
            </a:br>
            <a:endParaRPr lang="en-US" sz="20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Batata loses when 1 minute has already passed, then he will get depressed and loses the party spirit.</a:t>
            </a:r>
          </a:p>
        </p:txBody>
      </p:sp>
    </p:spTree>
    <p:extLst>
      <p:ext uri="{BB962C8B-B14F-4D97-AF65-F5344CB8AC3E}">
        <p14:creationId xmlns:p14="http://schemas.microsoft.com/office/powerpoint/2010/main" val="403195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FBAA-589C-4FF6-B72D-6E7D449E5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5464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 45 Light" panose="020B0500000000000000" pitchFamily="34" charset="0"/>
                <a:cs typeface="Helvetica" panose="020B0604020202020204" pitchFamily="34" charset="0"/>
              </a:rPr>
              <a:t>Technical Details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71CAF-6EEF-42BA-AF40-E81CECBEE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159" y="1577975"/>
            <a:ext cx="4720565" cy="43513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500" dirty="0">
                <a:latin typeface="Helvetica 45 Light" panose="020B0500000000000000" pitchFamily="34" charset="0"/>
              </a:rPr>
              <a:t>Basically, copy-pasting Vlad’s </a:t>
            </a:r>
            <a:r>
              <a:rPr lang="en-US" sz="500" dirty="0" err="1">
                <a:latin typeface="Helvetica 45 Light" panose="020B0500000000000000" pitchFamily="34" charset="0"/>
              </a:rPr>
              <a:t>xstate</a:t>
            </a:r>
            <a:r>
              <a:rPr lang="en-US" sz="500" dirty="0">
                <a:latin typeface="Helvetica 45 Light" panose="020B0500000000000000" pitchFamily="34" charset="0"/>
              </a:rPr>
              <a:t>-react template.</a:t>
            </a:r>
          </a:p>
          <a:p>
            <a:pPr marL="0" indent="0">
              <a:buNone/>
            </a:pPr>
            <a:endParaRPr lang="en-US" sz="1200" dirty="0">
              <a:latin typeface="Helvetica 45 Light" panose="020B0500000000000000" pitchFamily="34" charset="0"/>
            </a:endParaRPr>
          </a:p>
          <a:p>
            <a:pPr marL="0" indent="0">
              <a:buNone/>
            </a:pPr>
            <a:endParaRPr lang="en-US" sz="12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GUI: HTML/CSS</a:t>
            </a:r>
          </a:p>
          <a:p>
            <a:pPr marL="0" indent="0">
              <a:buNone/>
            </a:pPr>
            <a:endParaRPr lang="en-US" sz="16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Backend: TypeScript (</a:t>
            </a:r>
            <a:r>
              <a:rPr lang="en-US" sz="1600" dirty="0" err="1">
                <a:latin typeface="Helvetica 45 Light" panose="020B0500000000000000" pitchFamily="34" charset="0"/>
              </a:rPr>
              <a:t>Xstate</a:t>
            </a:r>
            <a:r>
              <a:rPr lang="en-US" sz="1600" dirty="0">
                <a:latin typeface="Helvetica 45 Light" panose="020B0500000000000000" pitchFamily="34" charset="0"/>
              </a:rPr>
              <a:t>) + JavaScript (React.js)</a:t>
            </a:r>
          </a:p>
          <a:p>
            <a:pPr marL="0" indent="0">
              <a:buNone/>
            </a:pPr>
            <a:endParaRPr lang="en-US" sz="16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Voice Commands: React-speech-kit</a:t>
            </a:r>
          </a:p>
          <a:p>
            <a:pPr marL="0" indent="0">
              <a:buNone/>
            </a:pPr>
            <a:endParaRPr lang="en-US" sz="16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Interaction with GUI through DOM (Document Object Model)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88408D-63A3-4B8F-A6CD-C6DD67C7C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25" y="1690688"/>
            <a:ext cx="6353200" cy="398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84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A84D00-5D94-444A-AAF0-289C8872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Helvetica 45 Light" panose="020B0500000000000000" pitchFamily="34" charset="0"/>
                <a:cs typeface="Helvetica" panose="020B0604020202020204" pitchFamily="34" charset="0"/>
              </a:rPr>
              <a:t>Challenges</a:t>
            </a:r>
            <a:endParaRPr lang="en-US" sz="40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EC1B57-FEDF-42A8-ACB2-4E9FECB0B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Confusion during the intent classification: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E.g., Go to the table to have a look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200" dirty="0">
                <a:latin typeface="Helvetica 45 Light" panose="020B0500000000000000" pitchFamily="34" charset="0"/>
              </a:rPr>
              <a:t>Correct intent: “Move”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200" dirty="0">
                <a:latin typeface="Helvetica 45 Light" panose="020B0500000000000000" pitchFamily="34" charset="0"/>
              </a:rPr>
              <a:t>Predicted intent: “Check” or “Open”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sz="1200" dirty="0">
              <a:latin typeface="Helvetica 45 Light" panose="020B0500000000000000" pitchFamily="34" charset="0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Fixed: added more training data + when the confidence is below a certain threshold, it asks a clarification question.</a:t>
            </a:r>
            <a:br>
              <a:rPr lang="en-US" sz="1600" dirty="0">
                <a:latin typeface="Helvetica 45 Light" panose="020B0500000000000000" pitchFamily="34" charset="0"/>
              </a:rPr>
            </a:br>
            <a:endParaRPr lang="en-US" sz="1600" dirty="0">
              <a:latin typeface="Helvetica 45 Light" panose="020B0500000000000000" pitchFamily="34" charset="0"/>
            </a:endParaRPr>
          </a:p>
          <a:p>
            <a:pPr marL="457200" lvl="1" indent="0">
              <a:buNone/>
            </a:pPr>
            <a:endParaRPr lang="en-US" sz="1200" dirty="0">
              <a:latin typeface="Helvetica 45 Light" panose="020B0500000000000000" pitchFamily="34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Complex outputs didn’t fit in a single state: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Many conditions and dependencies with the current state of HTML elements.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600" dirty="0">
                <a:latin typeface="Helvetica 45 Light" panose="020B0500000000000000" pitchFamily="34" charset="0"/>
              </a:rPr>
              <a:t>Fixed: added “customized” events.</a:t>
            </a:r>
          </a:p>
        </p:txBody>
      </p:sp>
    </p:spTree>
    <p:extLst>
      <p:ext uri="{BB962C8B-B14F-4D97-AF65-F5344CB8AC3E}">
        <p14:creationId xmlns:p14="http://schemas.microsoft.com/office/powerpoint/2010/main" val="3272191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5E185-E420-4429-960A-689526BB0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 45 Light" panose="020B0500000000000000" pitchFamily="34" charset="0"/>
              </a:rPr>
              <a:t>Link to the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60562-4E41-4921-9D21-93E9704D7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79"/>
            <a:ext cx="10515600" cy="41652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</a:rPr>
              <a:t>Lab I </a:t>
            </a: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 Training a Rasa model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Lab II  Planning the state chart and Invoking a service</a:t>
            </a:r>
            <a:endParaRPr lang="en-US" sz="2000" dirty="0">
              <a:latin typeface="Helvetica 45 Light" panose="020B0500000000000000" pitchFamily="34" charset="0"/>
              <a:cs typeface="Helvetica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</a:rPr>
              <a:t>Lab III </a:t>
            </a: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 Tried to play around with the potato’s voice [didn’t work out]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Lab VI  Timeouts for the countdown and re-prompts.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Helvetica 45 Light" panose="020B0500000000000000" pitchFamily="34" charset="0"/>
                <a:cs typeface="Helvetica" panose="020B0604020202020204" pitchFamily="34" charset="0"/>
                <a:sym typeface="Wingdings" panose="05000000000000000000" pitchFamily="2" charset="2"/>
              </a:rPr>
              <a:t>Lab V  Absolutely nothing.</a:t>
            </a:r>
            <a:endParaRPr lang="en-US" sz="2000" dirty="0">
              <a:latin typeface="Helvetica 45 Light" panose="020B0500000000000000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5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65D1E-06AB-44CD-A37D-D07EA2324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Helvetica 45 Light" panose="020B0500000000000000" pitchFamily="34" charset="0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9D525-268E-411D-8D30-248CFF952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2639"/>
            <a:ext cx="10515600" cy="4104323"/>
          </a:xfrm>
        </p:spPr>
        <p:txBody>
          <a:bodyPr/>
          <a:lstStyle/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Responsive design.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Model can always be enhanced with more training data.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Complex commands e.g., `take whatever is in the drawer` == “Move” + “Open” + “Take”.</a:t>
            </a:r>
          </a:p>
          <a:p>
            <a:pPr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latin typeface="Helvetica 45 Light" panose="020B0500000000000000" pitchFamily="34" charset="0"/>
              </a:rPr>
              <a:t>Use more appropriate architecture e.g., Model-View-Controller (MVC) pattern.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719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1704B-7E5E-40CD-B0C0-A552E53C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5500" y="2680493"/>
            <a:ext cx="1981200" cy="1325563"/>
          </a:xfrm>
        </p:spPr>
        <p:txBody>
          <a:bodyPr/>
          <a:lstStyle/>
          <a:p>
            <a:r>
              <a:rPr lang="en-US" dirty="0"/>
              <a:t>DEMO </a:t>
            </a:r>
          </a:p>
        </p:txBody>
      </p:sp>
      <p:pic>
        <p:nvPicPr>
          <p:cNvPr id="5" name="Picture 4" descr="A close-up of a helmet&#10;&#10;Description automatically generated with medium confidence">
            <a:extLst>
              <a:ext uri="{FF2B5EF4-FFF2-40B4-BE49-F238E27FC236}">
                <a16:creationId xmlns:a16="http://schemas.microsoft.com/office/drawing/2014/main" id="{957857D0-B247-4920-A28D-56C168265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335" y="2680493"/>
            <a:ext cx="1260901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99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tata-lose">
            <a:hlinkClick r:id="" action="ppaction://media"/>
            <a:extLst>
              <a:ext uri="{FF2B5EF4-FFF2-40B4-BE49-F238E27FC236}">
                <a16:creationId xmlns:a16="http://schemas.microsoft.com/office/drawing/2014/main" id="{33A7FC4E-126B-4224-A7C9-9885551688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3612" y="643466"/>
            <a:ext cx="10364775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5B8916-7EEA-4B7C-856D-C4FDB651AB09}"/>
              </a:ext>
            </a:extLst>
          </p:cNvPr>
          <p:cNvSpPr/>
          <p:nvPr/>
        </p:nvSpPr>
        <p:spPr>
          <a:xfrm>
            <a:off x="631371" y="348343"/>
            <a:ext cx="11009086" cy="94342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45 Light" panose="020B0500000000000000" pitchFamily="34" charset="0"/>
              </a:rPr>
              <a:t>Scenario 1 (Lose like a rotten potato)</a:t>
            </a:r>
          </a:p>
        </p:txBody>
      </p:sp>
    </p:spTree>
    <p:extLst>
      <p:ext uri="{BB962C8B-B14F-4D97-AF65-F5344CB8AC3E}">
        <p14:creationId xmlns:p14="http://schemas.microsoft.com/office/powerpoint/2010/main" val="559878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tata-win">
            <a:hlinkClick r:id="" action="ppaction://media"/>
            <a:extLst>
              <a:ext uri="{FF2B5EF4-FFF2-40B4-BE49-F238E27FC236}">
                <a16:creationId xmlns:a16="http://schemas.microsoft.com/office/drawing/2014/main" id="{6E390D72-BC34-46F3-A4E3-3810AE5D87F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3612" y="643466"/>
            <a:ext cx="10364775" cy="5571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BE36ADA-8544-4796-85F1-74BEB8886C3E}"/>
              </a:ext>
            </a:extLst>
          </p:cNvPr>
          <p:cNvSpPr/>
          <p:nvPr/>
        </p:nvSpPr>
        <p:spPr>
          <a:xfrm>
            <a:off x="631371" y="348343"/>
            <a:ext cx="11009086" cy="94342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45 Light" panose="020B0500000000000000" pitchFamily="34" charset="0"/>
              </a:rPr>
              <a:t>Scenario 2 (Win like a sweet potato)</a:t>
            </a:r>
          </a:p>
        </p:txBody>
      </p:sp>
    </p:spTree>
    <p:extLst>
      <p:ext uri="{BB962C8B-B14F-4D97-AF65-F5344CB8AC3E}">
        <p14:creationId xmlns:p14="http://schemas.microsoft.com/office/powerpoint/2010/main" val="223944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354</Words>
  <Application>Microsoft Office PowerPoint</Application>
  <PresentationFormat>Widescreen</PresentationFormat>
  <Paragraphs>45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45 Light</vt:lpstr>
      <vt:lpstr>Ink Free</vt:lpstr>
      <vt:lpstr>Office Theme</vt:lpstr>
      <vt:lpstr>Potato’s Way to Kitchen</vt:lpstr>
      <vt:lpstr>What does the game do?</vt:lpstr>
      <vt:lpstr>Technical Details</vt:lpstr>
      <vt:lpstr>Challenges</vt:lpstr>
      <vt:lpstr>Link to the Labs</vt:lpstr>
      <vt:lpstr>Future Work</vt:lpstr>
      <vt:lpstr>DEMO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raneem khojah</dc:creator>
  <cp:lastModifiedBy>raneem khojah</cp:lastModifiedBy>
  <cp:revision>17</cp:revision>
  <dcterms:created xsi:type="dcterms:W3CDTF">2021-03-21T20:00:36Z</dcterms:created>
  <dcterms:modified xsi:type="dcterms:W3CDTF">2021-03-22T19:57:54Z</dcterms:modified>
</cp:coreProperties>
</file>

<file path=docProps/thumbnail.jpeg>
</file>